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Jura Medium" charset="1" panose="00000600000000000000"/>
      <p:regular r:id="rId14"/>
    </p:embeddedFont>
    <p:embeddedFont>
      <p:font typeface="Jura Medium Bold" charset="1" panose="000007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60975" y="-456403"/>
            <a:ext cx="18609951" cy="1119980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67000"/>
          </a:blip>
          <a:srcRect l="0" t="0" r="0" b="0"/>
          <a:stretch>
            <a:fillRect/>
          </a:stretch>
        </p:blipFill>
        <p:spPr>
          <a:xfrm flipH="false" flipV="false" rot="436196">
            <a:off x="6190766" y="-2861850"/>
            <a:ext cx="17035324" cy="1107296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621054" cy="38505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76069" y="2581105"/>
            <a:ext cx="14599848" cy="285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80"/>
              </a:lnSpc>
            </a:pPr>
            <a:r>
              <a:rPr lang="en-US" sz="6800">
                <a:solidFill>
                  <a:srgbClr val="FFFFFF"/>
                </a:solidFill>
                <a:latin typeface="Jura Medium Bold"/>
              </a:rPr>
              <a:t>Учебный проект </a:t>
            </a:r>
          </a:p>
          <a:p>
            <a:pPr>
              <a:lnSpc>
                <a:spcPts val="7480"/>
              </a:lnSpc>
            </a:pPr>
            <a:r>
              <a:rPr lang="en-US" sz="6800">
                <a:solidFill>
                  <a:srgbClr val="FFFFFF"/>
                </a:solidFill>
                <a:latin typeface="Arimo Bold"/>
              </a:rPr>
              <a:t>«Overcooked – our edition»</a:t>
            </a:r>
          </a:p>
          <a:p>
            <a:pPr>
              <a:lnSpc>
                <a:spcPts val="7480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876069" y="6941559"/>
            <a:ext cx="7008738" cy="1716115"/>
            <a:chOff x="0" y="0"/>
            <a:chExt cx="9344983" cy="228815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41542"/>
              <a:ext cx="9344983" cy="1532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67"/>
                </a:lnSpc>
              </a:pPr>
              <a:r>
                <a:rPr lang="en-US" sz="4120">
                  <a:solidFill>
                    <a:srgbClr val="FFFFFF"/>
                  </a:solidFill>
                  <a:latin typeface="Jura Medium"/>
                </a:rPr>
                <a:t>Швецов Егор</a:t>
              </a:r>
            </a:p>
            <a:p>
              <a:pPr algn="l" marL="0" indent="0" lvl="0">
                <a:lnSpc>
                  <a:spcPts val="4367"/>
                </a:lnSpc>
              </a:pPr>
              <a:r>
                <a:rPr lang="en-US" sz="4120">
                  <a:solidFill>
                    <a:srgbClr val="FFFFFF"/>
                  </a:solidFill>
                  <a:latin typeface="Jura Medium"/>
                </a:rPr>
                <a:t>Ятманова Анна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27937"/>
              <a:ext cx="9344983" cy="4609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79"/>
                </a:lnSpc>
              </a:pPr>
              <a:r>
                <a:rPr lang="en-US" sz="2433">
                  <a:solidFill>
                    <a:srgbClr val="FFFFFF"/>
                  </a:solidFill>
                  <a:latin typeface="Jura Medium"/>
                </a:rPr>
                <a:t>ВЫПОЛНИЛИ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581245" y="7060621"/>
            <a:ext cx="7537457" cy="165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4"/>
              </a:lnSpc>
            </a:pPr>
            <a:r>
              <a:rPr lang="en-US" sz="4729">
                <a:solidFill>
                  <a:srgbClr val="FFFFFF"/>
                </a:solidFill>
                <a:latin typeface="Jura Medium"/>
              </a:rPr>
              <a:t>2d-игра платформер по мотивам серии видеоигр Overcooked.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76069" y="818478"/>
            <a:ext cx="4077294" cy="81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17"/>
              </a:lnSpc>
            </a:pPr>
            <a:r>
              <a:rPr lang="en-US" sz="1925">
                <a:solidFill>
                  <a:srgbClr val="FFFFFF"/>
                </a:solidFill>
                <a:latin typeface="Jura Medium Bold"/>
              </a:rPr>
              <a:t>АНО ДПО «ШАД» «Лицей Академии Яндекса»</a:t>
            </a:r>
          </a:p>
          <a:p>
            <a:pPr>
              <a:lnSpc>
                <a:spcPts val="2117"/>
              </a:lnSpc>
            </a:pPr>
          </a:p>
        </p:txBody>
      </p:sp>
      <p:sp>
        <p:nvSpPr>
          <p:cNvPr name="AutoShape 11" id="11"/>
          <p:cNvSpPr/>
          <p:nvPr/>
        </p:nvSpPr>
        <p:spPr>
          <a:xfrm rot="0">
            <a:off x="1876069" y="6941559"/>
            <a:ext cx="14734041" cy="0"/>
          </a:xfrm>
          <a:prstGeom prst="line">
            <a:avLst/>
          </a:prstGeom>
          <a:ln cap="rnd" w="9525">
            <a:solidFill>
              <a:srgbClr val="76B5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0">
            <a:off x="1876069" y="9248775"/>
            <a:ext cx="14734041" cy="0"/>
          </a:xfrm>
          <a:prstGeom prst="line">
            <a:avLst/>
          </a:prstGeom>
          <a:ln cap="rnd" w="9525">
            <a:solidFill>
              <a:srgbClr val="76B5F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804033">
            <a:off x="9593493" y="5704443"/>
            <a:ext cx="12649512" cy="822218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621054" cy="3850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339681" y="1893658"/>
            <a:ext cx="7359879" cy="735987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39227" y="1884133"/>
            <a:ext cx="7623603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Jura Medium"/>
              </a:rPr>
              <a:t>Идея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76069" y="1085178"/>
            <a:ext cx="4077294" cy="28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17"/>
              </a:lnSpc>
            </a:pPr>
            <a:r>
              <a:rPr lang="en-US" sz="1925">
                <a:solidFill>
                  <a:srgbClr val="000000"/>
                </a:solidFill>
                <a:latin typeface="Jura Medium Bold"/>
              </a:rPr>
              <a:t>Overcooked – our edition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9227" y="3204575"/>
            <a:ext cx="8644472" cy="605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3"/>
              </a:lnSpc>
              <a:spcBef>
                <a:spcPct val="0"/>
              </a:spcBef>
            </a:pPr>
            <a:r>
              <a:rPr lang="en-US" sz="3621">
                <a:solidFill>
                  <a:srgbClr val="000000"/>
                </a:solidFill>
                <a:latin typeface="Jura Medium Bold"/>
              </a:rPr>
              <a:t>Overcooked - видеоигра-симулятор кулинарии 2016 года, разработанная компанией Ghost Town Games и опубликованная Team17. В местном кооперативном опыте игроки управляют несколькими поварами на кухнях, заполненных различными препятствиями и опасностями, чтобы быстро готовить блюда по определенным заказам в установленные сроки.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3656834" y="5477641"/>
            <a:ext cx="1096480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621054" cy="3850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2482165"/>
            <a:ext cx="5029317" cy="502931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07982" y="5682179"/>
            <a:ext cx="5414211" cy="4114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8225857"/>
            <a:ext cx="6892136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Jura Medium"/>
              </a:rPr>
              <a:t>Технологии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76069" y="1085178"/>
            <a:ext cx="4077294" cy="28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17"/>
              </a:lnSpc>
            </a:pPr>
            <a:r>
              <a:rPr lang="en-US" sz="1925">
                <a:solidFill>
                  <a:srgbClr val="000000"/>
                </a:solidFill>
                <a:latin typeface="Jura Medium Bold"/>
              </a:rPr>
              <a:t>Overcooked – our edition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24318" y="499549"/>
            <a:ext cx="7670151" cy="136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Jura Medium"/>
              </a:rPr>
              <a:t>Использование модуля mixer библиотеки pygame для воспроизведения звуков и фоновой музыки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64059" y="528124"/>
            <a:ext cx="974164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>
                <a:solidFill>
                  <a:srgbClr val="000000"/>
                </a:solidFill>
                <a:latin typeface="Jura Medium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80012" y="2341488"/>
            <a:ext cx="7864264" cy="1821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Jura Medium"/>
              </a:rPr>
              <a:t>Хранение данных об уровне, его задачах, статусе прохождения и ограничениях в БД и текстовом файле csv.</a:t>
            </a:r>
          </a:p>
          <a:p>
            <a:pPr>
              <a:lnSpc>
                <a:spcPts val="363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237905" y="2370063"/>
            <a:ext cx="940035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>
                <a:solidFill>
                  <a:srgbClr val="000000"/>
                </a:solidFill>
                <a:latin typeface="Jura Medium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80012" y="4275297"/>
            <a:ext cx="7758762" cy="136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Jura Medium"/>
              </a:rPr>
              <a:t>Спрайты, их анимация и пересечение по прямоугольнику.</a:t>
            </a:r>
          </a:p>
          <a:p>
            <a:pPr>
              <a:lnSpc>
                <a:spcPts val="363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134475" y="4303872"/>
            <a:ext cx="940035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>
                <a:solidFill>
                  <a:srgbClr val="000000"/>
                </a:solidFill>
                <a:latin typeface="Jura Medium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38223" y="5835082"/>
            <a:ext cx="7424569" cy="293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Jura Medium"/>
              </a:rPr>
              <a:t>Результат, зависящий не только от качества выполнения задачи, но и от времени его выполнения, для этого мы пользовались встроенной библиотеки datetime для создания таймера обратного отсчета в каждом уровне игры.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01290" y="5787457"/>
            <a:ext cx="166807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 Light"/>
              </a:rPr>
              <a:t>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68390">
            <a:off x="1057519" y="6663353"/>
            <a:ext cx="12649512" cy="822218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621054" cy="385053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-5400000">
            <a:off x="3889929" y="5032929"/>
            <a:ext cx="1049861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169686" y="1221227"/>
            <a:ext cx="1786611" cy="1786604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r="0" t="-16778" b="-16778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169686" y="3926225"/>
            <a:ext cx="1786611" cy="1786604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r="0" t="-17327" b="-17327"/>
              </a:stretch>
            </a:blip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64342" y="5626377"/>
            <a:ext cx="7315200" cy="172905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4727114"/>
            <a:ext cx="6986483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49"/>
              </a:lnSpc>
            </a:pPr>
            <a:r>
              <a:rPr lang="en-US" sz="5124">
                <a:solidFill>
                  <a:srgbClr val="000000"/>
                </a:solidFill>
                <a:latin typeface="Jura Medium"/>
              </a:rPr>
              <a:t>Реализация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76069" y="1085178"/>
            <a:ext cx="3041246" cy="28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17"/>
              </a:lnSpc>
            </a:pPr>
            <a:r>
              <a:rPr lang="en-US" sz="1925">
                <a:solidFill>
                  <a:srgbClr val="000000"/>
                </a:solidFill>
                <a:latin typeface="Jura Medium Bold"/>
              </a:rPr>
              <a:t>Overcooked – our edition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75799" y="3803950"/>
            <a:ext cx="6012201" cy="2429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8"/>
              </a:lnSpc>
            </a:pPr>
            <a:r>
              <a:rPr lang="en-US" sz="2960">
                <a:solidFill>
                  <a:srgbClr val="000000"/>
                </a:solidFill>
                <a:latin typeface="Jura Medium"/>
              </a:rPr>
              <a:t>Разделение классов на разные файлы для упрощения понимания кода в командной работе.</a:t>
            </a:r>
          </a:p>
          <a:p>
            <a:pPr>
              <a:lnSpc>
                <a:spcPts val="384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275799" y="7071805"/>
            <a:ext cx="5801542" cy="194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8"/>
              </a:lnSpc>
            </a:pPr>
            <a:r>
              <a:rPr lang="en-US" sz="2960">
                <a:solidFill>
                  <a:srgbClr val="000000"/>
                </a:solidFill>
                <a:latin typeface="Jura Medium"/>
              </a:rPr>
              <a:t>Использование GitHub для более продуктивной и понятной работы с файлами между участниками команды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75799" y="1240277"/>
            <a:ext cx="6012201" cy="1656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6"/>
              </a:lnSpc>
              <a:spcBef>
                <a:spcPct val="0"/>
              </a:spcBef>
            </a:pPr>
            <a:r>
              <a:rPr lang="en-US" sz="2960">
                <a:solidFill>
                  <a:srgbClr val="000000"/>
                </a:solidFill>
                <a:latin typeface="Jura Medium"/>
              </a:rPr>
              <a:t>Разбиение игрового процесса на сцены, которым с технической стороны соответствуют классы.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0169686" y="7169357"/>
            <a:ext cx="1786611" cy="1786604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0" r="0" t="-12500" b="-1250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B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812314" y="713354"/>
            <a:ext cx="10663372" cy="886029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477384" y="3735960"/>
            <a:ext cx="13333231" cy="2815079"/>
            <a:chOff x="0" y="0"/>
            <a:chExt cx="17777642" cy="375343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668918" y="2949317"/>
              <a:ext cx="14439805" cy="750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17"/>
                </a:lnSpc>
              </a:pPr>
              <a:r>
                <a:rPr lang="en-US" sz="3474">
                  <a:solidFill>
                    <a:srgbClr val="F8F8F8"/>
                  </a:solidFill>
                  <a:latin typeface="Jura Medium Bold"/>
                </a:rPr>
                <a:t>Будем рады ответить на ваши вопросы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7777642" cy="2460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519"/>
                </a:lnSpc>
              </a:pPr>
              <a:r>
                <a:rPr lang="en-US" sz="12099">
                  <a:solidFill>
                    <a:srgbClr val="F8F8F8"/>
                  </a:solidFill>
                  <a:latin typeface="Jura Medium Bold"/>
                </a:rPr>
                <a:t>Спасибо!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DAE2XFyIa2Q</dc:identifier>
  <dcterms:modified xsi:type="dcterms:W3CDTF">2011-08-01T06:04:30Z</dcterms:modified>
  <cp:revision>1</cp:revision>
  <dc:title>Overcooked - our edition</dc:title>
</cp:coreProperties>
</file>